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33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8/29/2022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2.png"/><Relationship Id="rId3" Type="http://schemas.openxmlformats.org/officeDocument/2006/relationships/image" Target="../media/image93.png"/><Relationship Id="rId4" Type="http://schemas.openxmlformats.org/officeDocument/2006/relationships/image" Target="../media/image94.png"/><Relationship Id="rId5" Type="http://schemas.openxmlformats.org/officeDocument/2006/relationships/image" Target="../media/image95.png"/><Relationship Id="rId6" Type="http://schemas.openxmlformats.org/officeDocument/2006/relationships/image" Target="../media/image96.png"/><Relationship Id="rId7" Type="http://schemas.openxmlformats.org/officeDocument/2006/relationships/image" Target="../media/image97.png"/><Relationship Id="rId8" Type="http://schemas.openxmlformats.org/officeDocument/2006/relationships/image" Target="../media/image98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9.png"/><Relationship Id="rId3" Type="http://schemas.openxmlformats.org/officeDocument/2006/relationships/image" Target="../media/image100.png"/><Relationship Id="rId4" Type="http://schemas.openxmlformats.org/officeDocument/2006/relationships/image" Target="../media/image101.png"/><Relationship Id="rId5" Type="http://schemas.openxmlformats.org/officeDocument/2006/relationships/image" Target="../media/image102.png"/><Relationship Id="rId6" Type="http://schemas.openxmlformats.org/officeDocument/2006/relationships/image" Target="../media/image103.png"/><Relationship Id="rId7" Type="http://schemas.openxmlformats.org/officeDocument/2006/relationships/image" Target="../media/image104.png"/><Relationship Id="rId8" Type="http://schemas.openxmlformats.org/officeDocument/2006/relationships/image" Target="../media/image105.png"/><Relationship Id="rId9" Type="http://schemas.openxmlformats.org/officeDocument/2006/relationships/image" Target="../media/image106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7.png"/><Relationship Id="rId3" Type="http://schemas.openxmlformats.org/officeDocument/2006/relationships/image" Target="../media/image108.png"/><Relationship Id="rId4" Type="http://schemas.openxmlformats.org/officeDocument/2006/relationships/image" Target="../media/image109.png"/><Relationship Id="rId5" Type="http://schemas.openxmlformats.org/officeDocument/2006/relationships/image" Target="../media/image110.png"/><Relationship Id="rId6" Type="http://schemas.openxmlformats.org/officeDocument/2006/relationships/image" Target="../media/image111.png"/><Relationship Id="rId7" Type="http://schemas.openxmlformats.org/officeDocument/2006/relationships/image" Target="../media/image112.png"/><Relationship Id="rId8" Type="http://schemas.openxmlformats.org/officeDocument/2006/relationships/image" Target="../media/image113.png"/><Relationship Id="rId9" Type="http://schemas.openxmlformats.org/officeDocument/2006/relationships/image" Target="../media/image114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5.png"/><Relationship Id="rId3" Type="http://schemas.openxmlformats.org/officeDocument/2006/relationships/image" Target="../media/image116.png"/><Relationship Id="rId4" Type="http://schemas.openxmlformats.org/officeDocument/2006/relationships/image" Target="../media/image117.png"/><Relationship Id="rId5" Type="http://schemas.openxmlformats.org/officeDocument/2006/relationships/image" Target="../media/image118.png"/><Relationship Id="rId6" Type="http://schemas.openxmlformats.org/officeDocument/2006/relationships/image" Target="../media/image119.png"/><Relationship Id="rId7" Type="http://schemas.openxmlformats.org/officeDocument/2006/relationships/image" Target="../media/image120.png"/><Relationship Id="rId8" Type="http://schemas.openxmlformats.org/officeDocument/2006/relationships/image" Target="../media/image121.png"/><Relationship Id="rId9" Type="http://schemas.openxmlformats.org/officeDocument/2006/relationships/image" Target="../media/image122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3.png"/><Relationship Id="rId3" Type="http://schemas.openxmlformats.org/officeDocument/2006/relationships/image" Target="../media/image124.png"/><Relationship Id="rId4" Type="http://schemas.openxmlformats.org/officeDocument/2006/relationships/image" Target="../media/image125.png"/><Relationship Id="rId5" Type="http://schemas.openxmlformats.org/officeDocument/2006/relationships/image" Target="../media/image126.png"/><Relationship Id="rId6" Type="http://schemas.openxmlformats.org/officeDocument/2006/relationships/image" Target="../media/image127.png"/><Relationship Id="rId7" Type="http://schemas.openxmlformats.org/officeDocument/2006/relationships/image" Target="../media/image128.png"/><Relationship Id="rId8" Type="http://schemas.openxmlformats.org/officeDocument/2006/relationships/image" Target="../media/image129.png"/><Relationship Id="rId9" Type="http://schemas.openxmlformats.org/officeDocument/2006/relationships/image" Target="../media/image130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1.png"/><Relationship Id="rId3" Type="http://schemas.openxmlformats.org/officeDocument/2006/relationships/image" Target="../media/image132.png"/><Relationship Id="rId4" Type="http://schemas.openxmlformats.org/officeDocument/2006/relationships/image" Target="../media/image133.png"/><Relationship Id="rId5" Type="http://schemas.openxmlformats.org/officeDocument/2006/relationships/image" Target="../media/image134.png"/><Relationship Id="rId6" Type="http://schemas.openxmlformats.org/officeDocument/2006/relationships/image" Target="../media/image135.png"/><Relationship Id="rId7" Type="http://schemas.openxmlformats.org/officeDocument/2006/relationships/image" Target="../media/image136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7.png"/><Relationship Id="rId3" Type="http://schemas.openxmlformats.org/officeDocument/2006/relationships/image" Target="../media/image138.png"/><Relationship Id="rId4" Type="http://schemas.openxmlformats.org/officeDocument/2006/relationships/image" Target="../media/image139.png"/><Relationship Id="rId5" Type="http://schemas.openxmlformats.org/officeDocument/2006/relationships/image" Target="../media/image140.png"/><Relationship Id="rId6" Type="http://schemas.openxmlformats.org/officeDocument/2006/relationships/image" Target="../media/image141.png"/><Relationship Id="rId7" Type="http://schemas.openxmlformats.org/officeDocument/2006/relationships/image" Target="../media/image142.png"/><Relationship Id="rId8" Type="http://schemas.openxmlformats.org/officeDocument/2006/relationships/image" Target="../media/image143.png"/><Relationship Id="rId9" Type="http://schemas.openxmlformats.org/officeDocument/2006/relationships/image" Target="../media/image144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5.png"/><Relationship Id="rId3" Type="http://schemas.openxmlformats.org/officeDocument/2006/relationships/image" Target="../media/image146.png"/><Relationship Id="rId4" Type="http://schemas.openxmlformats.org/officeDocument/2006/relationships/image" Target="../media/image147.png"/><Relationship Id="rId5" Type="http://schemas.openxmlformats.org/officeDocument/2006/relationships/image" Target="../media/image148.png"/><Relationship Id="rId6" Type="http://schemas.openxmlformats.org/officeDocument/2006/relationships/image" Target="../media/image149.png"/><Relationship Id="rId7" Type="http://schemas.openxmlformats.org/officeDocument/2006/relationships/image" Target="../media/image150.png"/><Relationship Id="rId8" Type="http://schemas.openxmlformats.org/officeDocument/2006/relationships/image" Target="../media/image151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2.png"/><Relationship Id="rId3" Type="http://schemas.openxmlformats.org/officeDocument/2006/relationships/image" Target="../media/image153.png"/><Relationship Id="rId4" Type="http://schemas.openxmlformats.org/officeDocument/2006/relationships/image" Target="../media/image154.png"/><Relationship Id="rId5" Type="http://schemas.openxmlformats.org/officeDocument/2006/relationships/image" Target="../media/image155.png"/><Relationship Id="rId6" Type="http://schemas.openxmlformats.org/officeDocument/2006/relationships/image" Target="../media/image156.png"/><Relationship Id="rId7" Type="http://schemas.openxmlformats.org/officeDocument/2006/relationships/image" Target="../media/image157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8.png"/><Relationship Id="rId3" Type="http://schemas.openxmlformats.org/officeDocument/2006/relationships/image" Target="../media/image159.png"/><Relationship Id="rId4" Type="http://schemas.openxmlformats.org/officeDocument/2006/relationships/image" Target="../media/image160.png"/><Relationship Id="rId5" Type="http://schemas.openxmlformats.org/officeDocument/2006/relationships/image" Target="../media/image161.png"/><Relationship Id="rId6" Type="http://schemas.openxmlformats.org/officeDocument/2006/relationships/image" Target="../media/image162.png"/><Relationship Id="rId7" Type="http://schemas.openxmlformats.org/officeDocument/2006/relationships/image" Target="../media/image163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8" Type="http://schemas.openxmlformats.org/officeDocument/2006/relationships/image" Target="../media/image16.png"/><Relationship Id="rId9" Type="http://schemas.openxmlformats.org/officeDocument/2006/relationships/image" Target="../media/image17.png"/><Relationship Id="rId10" Type="http://schemas.openxmlformats.org/officeDocument/2006/relationships/image" Target="../media/image18.png"/><Relationship Id="rId11" Type="http://schemas.openxmlformats.org/officeDocument/2006/relationships/image" Target="../media/image19.png"/><Relationship Id="rId12" Type="http://schemas.openxmlformats.org/officeDocument/2006/relationships/image" Target="../media/image20.png"/><Relationship Id="rId13" Type="http://schemas.openxmlformats.org/officeDocument/2006/relationships/image" Target="../media/image21.png"/><Relationship Id="rId14" Type="http://schemas.openxmlformats.org/officeDocument/2006/relationships/image" Target="../media/image22.png"/><Relationship Id="rId15" Type="http://schemas.openxmlformats.org/officeDocument/2006/relationships/image" Target="../media/image23.png"/><Relationship Id="rId16" Type="http://schemas.openxmlformats.org/officeDocument/2006/relationships/image" Target="../media/image24.png"/><Relationship Id="rId17" Type="http://schemas.openxmlformats.org/officeDocument/2006/relationships/image" Target="../media/image25.png"/><Relationship Id="rId18" Type="http://schemas.openxmlformats.org/officeDocument/2006/relationships/image" Target="../media/image26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4.png"/><Relationship Id="rId3" Type="http://schemas.openxmlformats.org/officeDocument/2006/relationships/image" Target="../media/image165.png"/><Relationship Id="rId4" Type="http://schemas.openxmlformats.org/officeDocument/2006/relationships/image" Target="../media/image166.png"/><Relationship Id="rId5" Type="http://schemas.openxmlformats.org/officeDocument/2006/relationships/image" Target="../media/image167.png"/><Relationship Id="rId6" Type="http://schemas.openxmlformats.org/officeDocument/2006/relationships/image" Target="../media/image168.png"/><Relationship Id="rId7" Type="http://schemas.openxmlformats.org/officeDocument/2006/relationships/image" Target="../media/image169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0.png"/><Relationship Id="rId3" Type="http://schemas.openxmlformats.org/officeDocument/2006/relationships/image" Target="../media/image171.png"/><Relationship Id="rId4" Type="http://schemas.openxmlformats.org/officeDocument/2006/relationships/image" Target="../media/image172.png"/><Relationship Id="rId5" Type="http://schemas.openxmlformats.org/officeDocument/2006/relationships/image" Target="../media/image173.png"/><Relationship Id="rId6" Type="http://schemas.openxmlformats.org/officeDocument/2006/relationships/image" Target="../media/image174.png"/><Relationship Id="rId7" Type="http://schemas.openxmlformats.org/officeDocument/2006/relationships/image" Target="../media/image175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6.png"/><Relationship Id="rId3" Type="http://schemas.openxmlformats.org/officeDocument/2006/relationships/image" Target="../media/image177.png"/><Relationship Id="rId4" Type="http://schemas.openxmlformats.org/officeDocument/2006/relationships/image" Target="../media/image178.png"/><Relationship Id="rId5" Type="http://schemas.openxmlformats.org/officeDocument/2006/relationships/image" Target="../media/image179.png"/><Relationship Id="rId6" Type="http://schemas.openxmlformats.org/officeDocument/2006/relationships/image" Target="../media/image180.png"/><Relationship Id="rId7" Type="http://schemas.openxmlformats.org/officeDocument/2006/relationships/image" Target="../media/image181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2.png"/><Relationship Id="rId3" Type="http://schemas.openxmlformats.org/officeDocument/2006/relationships/image" Target="../media/image183.png"/><Relationship Id="rId4" Type="http://schemas.openxmlformats.org/officeDocument/2006/relationships/image" Target="../media/image184.png"/><Relationship Id="rId5" Type="http://schemas.openxmlformats.org/officeDocument/2006/relationships/image" Target="../media/image185.png"/><Relationship Id="rId6" Type="http://schemas.openxmlformats.org/officeDocument/2006/relationships/image" Target="../media/image186.png"/><Relationship Id="rId7" Type="http://schemas.openxmlformats.org/officeDocument/2006/relationships/image" Target="../media/image187.pn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8.png"/><Relationship Id="rId3" Type="http://schemas.openxmlformats.org/officeDocument/2006/relationships/image" Target="../media/image189.png"/><Relationship Id="rId4" Type="http://schemas.openxmlformats.org/officeDocument/2006/relationships/image" Target="../media/image190.png"/><Relationship Id="rId5" Type="http://schemas.openxmlformats.org/officeDocument/2006/relationships/image" Target="../media/image191.png"/><Relationship Id="rId6" Type="http://schemas.openxmlformats.org/officeDocument/2006/relationships/image" Target="../media/image192.png"/><Relationship Id="rId7" Type="http://schemas.openxmlformats.org/officeDocument/2006/relationships/image" Target="../media/image193.pn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4.png"/><Relationship Id="rId3" Type="http://schemas.openxmlformats.org/officeDocument/2006/relationships/image" Target="../media/image195.png"/><Relationship Id="rId4" Type="http://schemas.openxmlformats.org/officeDocument/2006/relationships/image" Target="../media/image196.png"/><Relationship Id="rId5" Type="http://schemas.openxmlformats.org/officeDocument/2006/relationships/image" Target="../media/image197.png"/><Relationship Id="rId6" Type="http://schemas.openxmlformats.org/officeDocument/2006/relationships/image" Target="../media/image198.png"/><Relationship Id="rId7" Type="http://schemas.openxmlformats.org/officeDocument/2006/relationships/image" Target="../media/image199.pn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0.png"/><Relationship Id="rId3" Type="http://schemas.openxmlformats.org/officeDocument/2006/relationships/image" Target="../media/image201.png"/><Relationship Id="rId4" Type="http://schemas.openxmlformats.org/officeDocument/2006/relationships/image" Target="../media/image202.png"/><Relationship Id="rId5" Type="http://schemas.openxmlformats.org/officeDocument/2006/relationships/image" Target="../media/image203.png"/><Relationship Id="rId6" Type="http://schemas.openxmlformats.org/officeDocument/2006/relationships/image" Target="../media/image204.png"/><Relationship Id="rId7" Type="http://schemas.openxmlformats.org/officeDocument/2006/relationships/image" Target="../media/image205.pn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6.png"/><Relationship Id="rId3" Type="http://schemas.openxmlformats.org/officeDocument/2006/relationships/image" Target="../media/image207.png"/><Relationship Id="rId4" Type="http://schemas.openxmlformats.org/officeDocument/2006/relationships/image" Target="../media/image208.png"/><Relationship Id="rId5" Type="http://schemas.openxmlformats.org/officeDocument/2006/relationships/image" Target="../media/image209.png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0.png"/><Relationship Id="rId3" Type="http://schemas.openxmlformats.org/officeDocument/2006/relationships/image" Target="../media/image211.png"/><Relationship Id="rId4" Type="http://schemas.openxmlformats.org/officeDocument/2006/relationships/image" Target="../media/image212.png"/><Relationship Id="rId5" Type="http://schemas.openxmlformats.org/officeDocument/2006/relationships/image" Target="../media/image213.png"/><Relationship Id="rId6" Type="http://schemas.openxmlformats.org/officeDocument/2006/relationships/image" Target="../media/image214.png"/><Relationship Id="rId7" Type="http://schemas.openxmlformats.org/officeDocument/2006/relationships/image" Target="../media/image215.png"/><Relationship Id="rId8" Type="http://schemas.openxmlformats.org/officeDocument/2006/relationships/image" Target="../media/image216.png"/><Relationship Id="rId9" Type="http://schemas.openxmlformats.org/officeDocument/2006/relationships/image" Target="../media/image217.png"/><Relationship Id="rId10" Type="http://schemas.openxmlformats.org/officeDocument/2006/relationships/image" Target="../media/image218.png"/><Relationship Id="rId11" Type="http://schemas.openxmlformats.org/officeDocument/2006/relationships/image" Target="../media/image219.png"/><Relationship Id="rId12" Type="http://schemas.openxmlformats.org/officeDocument/2006/relationships/image" Target="../media/image220.png"/><Relationship Id="rId13" Type="http://schemas.openxmlformats.org/officeDocument/2006/relationships/image" Target="../media/image221.png"/><Relationship Id="rId14" Type="http://schemas.openxmlformats.org/officeDocument/2006/relationships/image" Target="../media/image222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7" Type="http://schemas.openxmlformats.org/officeDocument/2006/relationships/image" Target="../media/image32.png"/><Relationship Id="rId8" Type="http://schemas.openxmlformats.org/officeDocument/2006/relationships/image" Target="../media/image33.png"/><Relationship Id="rId9" Type="http://schemas.openxmlformats.org/officeDocument/2006/relationships/image" Target="../media/image34.png"/><Relationship Id="rId10" Type="http://schemas.openxmlformats.org/officeDocument/2006/relationships/image" Target="../media/image35.png"/><Relationship Id="rId11" Type="http://schemas.openxmlformats.org/officeDocument/2006/relationships/image" Target="../media/image36.png"/><Relationship Id="rId12" Type="http://schemas.openxmlformats.org/officeDocument/2006/relationships/image" Target="../media/image37.png"/><Relationship Id="rId13" Type="http://schemas.openxmlformats.org/officeDocument/2006/relationships/image" Target="../media/image38.png"/><Relationship Id="rId14" Type="http://schemas.openxmlformats.org/officeDocument/2006/relationships/image" Target="../media/image39.png"/><Relationship Id="rId15" Type="http://schemas.openxmlformats.org/officeDocument/2006/relationships/image" Target="../media/image40.png"/><Relationship Id="rId16" Type="http://schemas.openxmlformats.org/officeDocument/2006/relationships/image" Target="../media/image41.png"/><Relationship Id="rId17" Type="http://schemas.openxmlformats.org/officeDocument/2006/relationships/image" Target="../media/image42.png"/><Relationship Id="rId18" Type="http://schemas.openxmlformats.org/officeDocument/2006/relationships/image" Target="../media/image43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4.png"/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5" Type="http://schemas.openxmlformats.org/officeDocument/2006/relationships/image" Target="../media/image47.png"/><Relationship Id="rId6" Type="http://schemas.openxmlformats.org/officeDocument/2006/relationships/image" Target="../media/image48.png"/><Relationship Id="rId7" Type="http://schemas.openxmlformats.org/officeDocument/2006/relationships/image" Target="../media/image49.png"/><Relationship Id="rId8" Type="http://schemas.openxmlformats.org/officeDocument/2006/relationships/image" Target="../media/image50.png"/><Relationship Id="rId9" Type="http://schemas.openxmlformats.org/officeDocument/2006/relationships/image" Target="../media/image51.png"/><Relationship Id="rId10" Type="http://schemas.openxmlformats.org/officeDocument/2006/relationships/image" Target="../media/image52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3.png"/><Relationship Id="rId3" Type="http://schemas.openxmlformats.org/officeDocument/2006/relationships/image" Target="../media/image54.png"/><Relationship Id="rId4" Type="http://schemas.openxmlformats.org/officeDocument/2006/relationships/image" Target="../media/image55.png"/><Relationship Id="rId5" Type="http://schemas.openxmlformats.org/officeDocument/2006/relationships/image" Target="../media/image56.png"/><Relationship Id="rId6" Type="http://schemas.openxmlformats.org/officeDocument/2006/relationships/image" Target="../media/image57.png"/><Relationship Id="rId7" Type="http://schemas.openxmlformats.org/officeDocument/2006/relationships/image" Target="../media/image58.png"/><Relationship Id="rId8" Type="http://schemas.openxmlformats.org/officeDocument/2006/relationships/image" Target="../media/image59.png"/><Relationship Id="rId9" Type="http://schemas.openxmlformats.org/officeDocument/2006/relationships/image" Target="../media/image60.png"/><Relationship Id="rId10" Type="http://schemas.openxmlformats.org/officeDocument/2006/relationships/image" Target="../media/image61.png"/><Relationship Id="rId11" Type="http://schemas.openxmlformats.org/officeDocument/2006/relationships/image" Target="../media/image62.png"/><Relationship Id="rId12" Type="http://schemas.openxmlformats.org/officeDocument/2006/relationships/image" Target="../media/image63.png"/><Relationship Id="rId13" Type="http://schemas.openxmlformats.org/officeDocument/2006/relationships/image" Target="../media/image64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5.png"/><Relationship Id="rId3" Type="http://schemas.openxmlformats.org/officeDocument/2006/relationships/image" Target="../media/image66.png"/><Relationship Id="rId4" Type="http://schemas.openxmlformats.org/officeDocument/2006/relationships/image" Target="../media/image67.png"/><Relationship Id="rId5" Type="http://schemas.openxmlformats.org/officeDocument/2006/relationships/image" Target="../media/image68.png"/><Relationship Id="rId6" Type="http://schemas.openxmlformats.org/officeDocument/2006/relationships/image" Target="../media/image69.png"/><Relationship Id="rId7" Type="http://schemas.openxmlformats.org/officeDocument/2006/relationships/image" Target="../media/image70.png"/><Relationship Id="rId8" Type="http://schemas.openxmlformats.org/officeDocument/2006/relationships/image" Target="../media/image71.png"/><Relationship Id="rId9" Type="http://schemas.openxmlformats.org/officeDocument/2006/relationships/image" Target="../media/image72.png"/><Relationship Id="rId10" Type="http://schemas.openxmlformats.org/officeDocument/2006/relationships/image" Target="../media/image73.png"/><Relationship Id="rId11" Type="http://schemas.openxmlformats.org/officeDocument/2006/relationships/image" Target="../media/image74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5.png"/><Relationship Id="rId3" Type="http://schemas.openxmlformats.org/officeDocument/2006/relationships/image" Target="../media/image76.png"/><Relationship Id="rId4" Type="http://schemas.openxmlformats.org/officeDocument/2006/relationships/image" Target="../media/image77.png"/><Relationship Id="rId5" Type="http://schemas.openxmlformats.org/officeDocument/2006/relationships/image" Target="../media/image78.png"/><Relationship Id="rId6" Type="http://schemas.openxmlformats.org/officeDocument/2006/relationships/image" Target="../media/image79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0.png"/><Relationship Id="rId3" Type="http://schemas.openxmlformats.org/officeDocument/2006/relationships/image" Target="../media/image81.png"/><Relationship Id="rId4" Type="http://schemas.openxmlformats.org/officeDocument/2006/relationships/image" Target="../media/image82.png"/><Relationship Id="rId5" Type="http://schemas.openxmlformats.org/officeDocument/2006/relationships/image" Target="../media/image83.png"/><Relationship Id="rId6" Type="http://schemas.openxmlformats.org/officeDocument/2006/relationships/image" Target="../media/image84.png"/><Relationship Id="rId7" Type="http://schemas.openxmlformats.org/officeDocument/2006/relationships/image" Target="../media/image85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6.png"/><Relationship Id="rId3" Type="http://schemas.openxmlformats.org/officeDocument/2006/relationships/image" Target="../media/image87.png"/><Relationship Id="rId4" Type="http://schemas.openxmlformats.org/officeDocument/2006/relationships/image" Target="../media/image88.png"/><Relationship Id="rId5" Type="http://schemas.openxmlformats.org/officeDocument/2006/relationships/image" Target="../media/image89.png"/><Relationship Id="rId6" Type="http://schemas.openxmlformats.org/officeDocument/2006/relationships/image" Target="../media/image90.png"/><Relationship Id="rId7" Type="http://schemas.openxmlformats.org/officeDocument/2006/relationships/image" Target="../media/image91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922028" y="0"/>
            <a:ext cx="14363687" cy="10285714"/>
            <a:chOff x="3922028" y="0"/>
            <a:chExt cx="14363687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22028" y="0"/>
              <a:ext cx="14363687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52631" y="6626227"/>
            <a:ext cx="6684438" cy="118540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388345" y="7406287"/>
            <a:ext cx="7251536" cy="3090631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95485" y="4330353"/>
            <a:ext cx="1483620" cy="684326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95485" y="503682"/>
            <a:ext cx="1325330" cy="45427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95485" y="9156835"/>
            <a:ext cx="2481549" cy="72569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 rot="5400000">
            <a:off x="16131586" y="1719010"/>
            <a:ext cx="2842073" cy="45427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7273370" y="8764089"/>
            <a:ext cx="327736" cy="854062"/>
            <a:chOff x="17273370" y="8764089"/>
            <a:chExt cx="327736" cy="854062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7273370" y="8764089"/>
              <a:ext cx="327735" cy="327735"/>
              <a:chOff x="17273370" y="8764089"/>
              <a:chExt cx="327735" cy="327735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7273370" y="8764089"/>
                <a:ext cx="327735" cy="327735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7273371" y="9290416"/>
              <a:ext cx="327735" cy="327735"/>
              <a:chOff x="17273371" y="9290416"/>
              <a:chExt cx="327735" cy="32773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7273371" y="9290416"/>
                <a:ext cx="327735" cy="327735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2663524" y="1658975"/>
            <a:ext cx="14408508" cy="826893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47177" y="524470"/>
            <a:ext cx="5124258" cy="106097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38603" y="1662085"/>
            <a:ext cx="170652" cy="444709"/>
            <a:chOff x="938603" y="1662085"/>
            <a:chExt cx="170652" cy="444709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938603" y="1662085"/>
              <a:ext cx="170651" cy="170651"/>
              <a:chOff x="938603" y="1662085"/>
              <a:chExt cx="170651" cy="170651"/>
            </a:xfrm>
          </p:grpSpPr>
          <p:pic>
            <p:nvPicPr>
              <p:cNvPr id="6" name="Object 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938603" y="1662085"/>
                <a:ext cx="170651" cy="170651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938603" y="1936143"/>
              <a:ext cx="170651" cy="170651"/>
              <a:chOff x="938603" y="1936143"/>
              <a:chExt cx="170651" cy="170651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938603" y="1936143"/>
                <a:ext cx="170651" cy="170651"/>
              </a:xfrm>
              <a:prstGeom prst="rect">
                <a:avLst/>
              </a:prstGeom>
            </p:spPr>
          </p:pic>
        </p:grpSp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66222" y="1370164"/>
            <a:ext cx="2488114" cy="109017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856729" y="2638318"/>
            <a:ext cx="7045714" cy="6310253"/>
            <a:chOff x="9856729" y="2638318"/>
            <a:chExt cx="7045714" cy="631025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856729" y="2638318"/>
              <a:ext cx="7045714" cy="631025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109731" y="398783"/>
            <a:ext cx="8316237" cy="9488149"/>
            <a:chOff x="9109731" y="398783"/>
            <a:chExt cx="8316237" cy="948814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109731" y="398783"/>
              <a:ext cx="8316237" cy="948814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2663524" y="-620230"/>
            <a:ext cx="14408508" cy="1303419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47177" y="524470"/>
            <a:ext cx="5124258" cy="106097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38603" y="1662085"/>
            <a:ext cx="170652" cy="444709"/>
            <a:chOff x="938603" y="1662085"/>
            <a:chExt cx="170652" cy="444709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938603" y="1662085"/>
              <a:ext cx="170651" cy="170651"/>
              <a:chOff x="938603" y="1662085"/>
              <a:chExt cx="170651" cy="170651"/>
            </a:xfrm>
          </p:grpSpPr>
          <p:pic>
            <p:nvPicPr>
              <p:cNvPr id="6" name="Object 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938603" y="1662085"/>
                <a:ext cx="170651" cy="170651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938603" y="1936143"/>
              <a:ext cx="170651" cy="170651"/>
              <a:chOff x="938603" y="1936143"/>
              <a:chExt cx="170651" cy="170651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938603" y="1936143"/>
                <a:ext cx="170651" cy="170651"/>
              </a:xfrm>
              <a:prstGeom prst="rect">
                <a:avLst/>
              </a:prstGeom>
            </p:spPr>
          </p:pic>
        </p:grpSp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66222" y="1370164"/>
            <a:ext cx="2822114" cy="109017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856729" y="2638318"/>
            <a:ext cx="7045714" cy="6310253"/>
            <a:chOff x="9856729" y="2638318"/>
            <a:chExt cx="7045714" cy="631025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856729" y="2638318"/>
              <a:ext cx="7045714" cy="631025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216174" y="1533662"/>
            <a:ext cx="6326824" cy="7218391"/>
            <a:chOff x="10216174" y="1533662"/>
            <a:chExt cx="6326824" cy="721839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216174" y="1533662"/>
              <a:ext cx="6326824" cy="721839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994443" y="615896"/>
            <a:ext cx="4816150" cy="9140973"/>
            <a:chOff x="10994443" y="615896"/>
            <a:chExt cx="4816150" cy="9140973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994443" y="615896"/>
              <a:ext cx="4816150" cy="914097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2492872" y="11247"/>
            <a:ext cx="14408508" cy="1243846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47177" y="524470"/>
            <a:ext cx="5124258" cy="106097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38603" y="1662085"/>
            <a:ext cx="170652" cy="444709"/>
            <a:chOff x="938603" y="1662085"/>
            <a:chExt cx="170652" cy="444709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938603" y="1662085"/>
              <a:ext cx="170651" cy="170651"/>
              <a:chOff x="938603" y="1662085"/>
              <a:chExt cx="170651" cy="170651"/>
            </a:xfrm>
          </p:grpSpPr>
          <p:pic>
            <p:nvPicPr>
              <p:cNvPr id="6" name="Object 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938603" y="1662085"/>
                <a:ext cx="170651" cy="170651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938603" y="1936143"/>
              <a:ext cx="170651" cy="170651"/>
              <a:chOff x="938603" y="1936143"/>
              <a:chExt cx="170651" cy="170651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938603" y="1936143"/>
                <a:ext cx="170651" cy="170651"/>
              </a:xfrm>
              <a:prstGeom prst="rect">
                <a:avLst/>
              </a:prstGeom>
            </p:spPr>
          </p:pic>
        </p:grpSp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66222" y="1370164"/>
            <a:ext cx="3868800" cy="109017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856729" y="2638318"/>
            <a:ext cx="7045714" cy="6310253"/>
            <a:chOff x="9856729" y="2638318"/>
            <a:chExt cx="7045714" cy="631025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856729" y="2638318"/>
              <a:ext cx="7045714" cy="631025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216174" y="1533662"/>
            <a:ext cx="6326824" cy="7218391"/>
            <a:chOff x="10216174" y="1533662"/>
            <a:chExt cx="6326824" cy="721839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216174" y="1533662"/>
              <a:ext cx="6326824" cy="721839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216174" y="225259"/>
            <a:ext cx="6227445" cy="10060456"/>
            <a:chOff x="10216174" y="225259"/>
            <a:chExt cx="6227445" cy="10060456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216174" y="225259"/>
              <a:ext cx="6227445" cy="1006045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2492872" y="1165096"/>
            <a:ext cx="14408508" cy="953137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47177" y="524470"/>
            <a:ext cx="5124258" cy="106097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38603" y="1662085"/>
            <a:ext cx="170652" cy="444709"/>
            <a:chOff x="938603" y="1662085"/>
            <a:chExt cx="170652" cy="444709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938603" y="1662085"/>
              <a:ext cx="170651" cy="170651"/>
              <a:chOff x="938603" y="1662085"/>
              <a:chExt cx="170651" cy="170651"/>
            </a:xfrm>
          </p:grpSpPr>
          <p:pic>
            <p:nvPicPr>
              <p:cNvPr id="6" name="Object 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938603" y="1662085"/>
                <a:ext cx="170651" cy="170651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938603" y="1936143"/>
              <a:ext cx="170651" cy="170651"/>
              <a:chOff x="938603" y="1936143"/>
              <a:chExt cx="170651" cy="170651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938603" y="1936143"/>
                <a:ext cx="170651" cy="170651"/>
              </a:xfrm>
              <a:prstGeom prst="rect">
                <a:avLst/>
              </a:prstGeom>
            </p:spPr>
          </p:pic>
        </p:grpSp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66222" y="1370164"/>
            <a:ext cx="2822114" cy="109017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856729" y="2638318"/>
            <a:ext cx="7045714" cy="6310253"/>
            <a:chOff x="9856729" y="2638318"/>
            <a:chExt cx="7045714" cy="631025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856729" y="2638318"/>
              <a:ext cx="7045714" cy="631025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216174" y="1533662"/>
            <a:ext cx="6326824" cy="7218391"/>
            <a:chOff x="10216174" y="1533662"/>
            <a:chExt cx="6326824" cy="721839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216174" y="1533662"/>
              <a:ext cx="6326824" cy="721839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142857" y="734445"/>
            <a:ext cx="8401210" cy="9313242"/>
            <a:chOff x="9142857" y="734445"/>
            <a:chExt cx="8401210" cy="9313242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142857" y="734445"/>
              <a:ext cx="8401210" cy="931324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2492872" y="1676730"/>
            <a:ext cx="14408508" cy="860808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47177" y="524470"/>
            <a:ext cx="5124258" cy="106097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38603" y="1662085"/>
            <a:ext cx="170652" cy="444709"/>
            <a:chOff x="938603" y="1662085"/>
            <a:chExt cx="170652" cy="444709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938603" y="1662085"/>
              <a:ext cx="170651" cy="170651"/>
              <a:chOff x="938603" y="1662085"/>
              <a:chExt cx="170651" cy="170651"/>
            </a:xfrm>
          </p:grpSpPr>
          <p:pic>
            <p:nvPicPr>
              <p:cNvPr id="6" name="Object 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938603" y="1662085"/>
                <a:ext cx="170651" cy="170651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938603" y="1936143"/>
              <a:ext cx="170651" cy="170651"/>
              <a:chOff x="938603" y="1936143"/>
              <a:chExt cx="170651" cy="170651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938603" y="1936143"/>
                <a:ext cx="170651" cy="170651"/>
              </a:xfrm>
              <a:prstGeom prst="rect">
                <a:avLst/>
              </a:prstGeom>
            </p:spPr>
          </p:pic>
        </p:grpSp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66222" y="1370164"/>
            <a:ext cx="4155447" cy="109017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856729" y="2638318"/>
            <a:ext cx="7045714" cy="6310253"/>
            <a:chOff x="9856729" y="2638318"/>
            <a:chExt cx="7045714" cy="631025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856729" y="2638318"/>
              <a:ext cx="7045714" cy="631025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216174" y="1533662"/>
            <a:ext cx="6326824" cy="7218391"/>
            <a:chOff x="10216174" y="1533662"/>
            <a:chExt cx="6326824" cy="721839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216174" y="1533662"/>
              <a:ext cx="6326824" cy="721839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142857" y="477467"/>
            <a:ext cx="8401210" cy="9330781"/>
            <a:chOff x="9142857" y="477467"/>
            <a:chExt cx="8401210" cy="933078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142857" y="477467"/>
              <a:ext cx="8401210" cy="933078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2663524" y="1054170"/>
            <a:ext cx="14408508" cy="948266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47177" y="524470"/>
            <a:ext cx="5124258" cy="106097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38603" y="1662085"/>
            <a:ext cx="170652" cy="444709"/>
            <a:chOff x="938603" y="1662085"/>
            <a:chExt cx="170652" cy="444709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938603" y="1662085"/>
              <a:ext cx="170651" cy="170651"/>
              <a:chOff x="938603" y="1662085"/>
              <a:chExt cx="170651" cy="170651"/>
            </a:xfrm>
          </p:grpSpPr>
          <p:pic>
            <p:nvPicPr>
              <p:cNvPr id="6" name="Object 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938603" y="1662085"/>
                <a:ext cx="170651" cy="170651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938603" y="1936143"/>
              <a:ext cx="170651" cy="170651"/>
              <a:chOff x="938603" y="1936143"/>
              <a:chExt cx="170651" cy="170651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938603" y="1936143"/>
                <a:ext cx="170651" cy="170651"/>
              </a:xfrm>
              <a:prstGeom prst="rect">
                <a:avLst/>
              </a:prstGeom>
            </p:spPr>
          </p:pic>
        </p:grpSp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66222" y="1370164"/>
            <a:ext cx="3030495" cy="109017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794271" y="355236"/>
            <a:ext cx="5215724" cy="9658747"/>
            <a:chOff x="10794271" y="355236"/>
            <a:chExt cx="5215724" cy="965874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794271" y="355236"/>
              <a:ext cx="5215724" cy="965874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2663524" y="-255102"/>
            <a:ext cx="14408508" cy="1227156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47177" y="524470"/>
            <a:ext cx="5124258" cy="106097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38603" y="1662085"/>
            <a:ext cx="170652" cy="444709"/>
            <a:chOff x="938603" y="1662085"/>
            <a:chExt cx="170652" cy="444709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938603" y="1662085"/>
              <a:ext cx="170651" cy="170651"/>
              <a:chOff x="938603" y="1662085"/>
              <a:chExt cx="170651" cy="170651"/>
            </a:xfrm>
          </p:grpSpPr>
          <p:pic>
            <p:nvPicPr>
              <p:cNvPr id="6" name="Object 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938603" y="1662085"/>
                <a:ext cx="170651" cy="170651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938603" y="1936143"/>
              <a:ext cx="170651" cy="170651"/>
              <a:chOff x="938603" y="1936143"/>
              <a:chExt cx="170651" cy="170651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938603" y="1936143"/>
                <a:ext cx="170651" cy="170651"/>
              </a:xfrm>
              <a:prstGeom prst="rect">
                <a:avLst/>
              </a:prstGeom>
            </p:spPr>
          </p:pic>
        </p:grpSp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66222" y="1370164"/>
            <a:ext cx="4155447" cy="109017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856729" y="2638318"/>
            <a:ext cx="7045714" cy="6310253"/>
            <a:chOff x="9856729" y="2638318"/>
            <a:chExt cx="7045714" cy="631025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856729" y="2638318"/>
              <a:ext cx="7045714" cy="631025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216174" y="1533662"/>
            <a:ext cx="6326824" cy="7218391"/>
            <a:chOff x="10216174" y="1533662"/>
            <a:chExt cx="6326824" cy="721839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216174" y="1533662"/>
              <a:ext cx="6326824" cy="721839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142857" y="362164"/>
            <a:ext cx="8401210" cy="9479863"/>
            <a:chOff x="9142857" y="362164"/>
            <a:chExt cx="8401210" cy="9479863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142857" y="362164"/>
              <a:ext cx="8401210" cy="947986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2663524" y="2364433"/>
            <a:ext cx="14408508" cy="555684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47177" y="524470"/>
            <a:ext cx="5124258" cy="106097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38603" y="1662085"/>
            <a:ext cx="170652" cy="444709"/>
            <a:chOff x="938603" y="1662085"/>
            <a:chExt cx="170652" cy="444709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938603" y="1662085"/>
              <a:ext cx="170651" cy="170651"/>
              <a:chOff x="938603" y="1662085"/>
              <a:chExt cx="170651" cy="170651"/>
            </a:xfrm>
          </p:grpSpPr>
          <p:pic>
            <p:nvPicPr>
              <p:cNvPr id="6" name="Object 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938603" y="1662085"/>
                <a:ext cx="170651" cy="170651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938603" y="1936143"/>
              <a:ext cx="170651" cy="170651"/>
              <a:chOff x="938603" y="1936143"/>
              <a:chExt cx="170651" cy="170651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938603" y="1936143"/>
                <a:ext cx="170651" cy="170651"/>
              </a:xfrm>
              <a:prstGeom prst="rect">
                <a:avLst/>
              </a:prstGeom>
            </p:spPr>
          </p:pic>
        </p:grpSp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66222" y="1370164"/>
            <a:ext cx="4449323" cy="110921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928872" y="4484020"/>
            <a:ext cx="6326724" cy="5798397"/>
            <a:chOff x="10928872" y="4484020"/>
            <a:chExt cx="6326724" cy="579839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928872" y="4484020"/>
              <a:ext cx="6326724" cy="579839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928872" y="-633102"/>
            <a:ext cx="6326724" cy="5805001"/>
            <a:chOff x="10928872" y="-633102"/>
            <a:chExt cx="6326724" cy="580500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928872" y="-633102"/>
              <a:ext cx="6326724" cy="580500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2663524" y="2364433"/>
            <a:ext cx="14408508" cy="555684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47177" y="524470"/>
            <a:ext cx="5124258" cy="106097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38603" y="1662085"/>
            <a:ext cx="170652" cy="444709"/>
            <a:chOff x="938603" y="1662085"/>
            <a:chExt cx="170652" cy="444709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938603" y="1662085"/>
              <a:ext cx="170651" cy="170651"/>
              <a:chOff x="938603" y="1662085"/>
              <a:chExt cx="170651" cy="170651"/>
            </a:xfrm>
          </p:grpSpPr>
          <p:pic>
            <p:nvPicPr>
              <p:cNvPr id="6" name="Object 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938603" y="1662085"/>
                <a:ext cx="170651" cy="170651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938603" y="1936143"/>
              <a:ext cx="170651" cy="170651"/>
              <a:chOff x="938603" y="1936143"/>
              <a:chExt cx="170651" cy="170651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938603" y="1936143"/>
                <a:ext cx="170651" cy="170651"/>
              </a:xfrm>
              <a:prstGeom prst="rect">
                <a:avLst/>
              </a:prstGeom>
            </p:spPr>
          </p:pic>
        </p:grpSp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66222" y="1370164"/>
            <a:ext cx="879990" cy="108064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214286" y="1082924"/>
            <a:ext cx="8338385" cy="7816148"/>
            <a:chOff x="9214286" y="1082924"/>
            <a:chExt cx="8338385" cy="781614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214286" y="1082924"/>
              <a:ext cx="8338385" cy="781614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2663524" y="2348003"/>
            <a:ext cx="14408508" cy="562256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47177" y="524470"/>
            <a:ext cx="5124258" cy="106097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38603" y="1662085"/>
            <a:ext cx="170652" cy="444709"/>
            <a:chOff x="938603" y="1662085"/>
            <a:chExt cx="170652" cy="444709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938603" y="1662085"/>
              <a:ext cx="170651" cy="170651"/>
              <a:chOff x="938603" y="1662085"/>
              <a:chExt cx="170651" cy="170651"/>
            </a:xfrm>
          </p:grpSpPr>
          <p:pic>
            <p:nvPicPr>
              <p:cNvPr id="6" name="Object 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938603" y="1662085"/>
                <a:ext cx="170651" cy="170651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938603" y="1936143"/>
              <a:ext cx="170651" cy="170651"/>
              <a:chOff x="938603" y="1936143"/>
              <a:chExt cx="170651" cy="170651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938603" y="1936143"/>
                <a:ext cx="170651" cy="170651"/>
              </a:xfrm>
              <a:prstGeom prst="rect">
                <a:avLst/>
              </a:prstGeom>
            </p:spPr>
          </p:pic>
        </p:grpSp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66222" y="1370164"/>
            <a:ext cx="2857095" cy="109017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142857" y="1988667"/>
            <a:ext cx="9142857" cy="6308381"/>
            <a:chOff x="9142857" y="1988667"/>
            <a:chExt cx="9142857" cy="630838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142857" y="1988667"/>
              <a:ext cx="9142857" cy="630838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87560" y="739728"/>
            <a:ext cx="2737352" cy="203755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311282" y="1661263"/>
            <a:ext cx="2019662" cy="613710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311282" y="5852663"/>
            <a:ext cx="2785348" cy="61371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985714" y="1736157"/>
            <a:ext cx="4923810" cy="835745"/>
            <a:chOff x="8985714" y="1736157"/>
            <a:chExt cx="4923810" cy="83574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951429" y="1701872"/>
              <a:ext cx="1993168" cy="454273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951429" y="2218095"/>
              <a:ext cx="1753558" cy="409892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951430" y="5940896"/>
            <a:ext cx="2491358" cy="45427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579066" y="1403344"/>
            <a:ext cx="327736" cy="854062"/>
            <a:chOff x="3579066" y="1403344"/>
            <a:chExt cx="327736" cy="854062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3579066" y="1403344"/>
              <a:ext cx="327735" cy="327735"/>
              <a:chOff x="3579066" y="1403344"/>
              <a:chExt cx="327735" cy="327735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579066" y="1403344"/>
                <a:ext cx="327735" cy="327735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3579067" y="1929671"/>
              <a:ext cx="327735" cy="327735"/>
              <a:chOff x="3579067" y="1929671"/>
              <a:chExt cx="327735" cy="327735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3579067" y="1929671"/>
                <a:ext cx="327735" cy="327735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5336688" y="5572638"/>
            <a:ext cx="11282330" cy="12309"/>
            <a:chOff x="5336688" y="5572638"/>
            <a:chExt cx="11282330" cy="1230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0800000">
              <a:off x="5336688" y="5572638"/>
              <a:ext cx="11282330" cy="1230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336688" y="1441439"/>
            <a:ext cx="11282330" cy="12309"/>
            <a:chOff x="5336688" y="1441439"/>
            <a:chExt cx="11282330" cy="1230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0800000">
              <a:off x="5336688" y="1441439"/>
              <a:ext cx="11282330" cy="12309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332196" y="3741939"/>
            <a:ext cx="2019653" cy="613710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972344" y="3830172"/>
            <a:ext cx="2491358" cy="454272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5357600" y="3461917"/>
            <a:ext cx="11282330" cy="12309"/>
            <a:chOff x="5357600" y="3461917"/>
            <a:chExt cx="11282330" cy="12309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10800000">
              <a:off x="5357600" y="3461917"/>
              <a:ext cx="11282330" cy="12309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5332196" y="7863768"/>
            <a:ext cx="2019653" cy="613710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8972344" y="7951991"/>
            <a:ext cx="2559930" cy="454272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5357600" y="7583737"/>
            <a:ext cx="11282330" cy="12309"/>
            <a:chOff x="5357600" y="7583737"/>
            <a:chExt cx="11282330" cy="12309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-10800000">
              <a:off x="5357600" y="7583737"/>
              <a:ext cx="11282330" cy="12309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1660923" y="1710304"/>
            <a:ext cx="1211396" cy="454273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2663524" y="371424"/>
            <a:ext cx="14408508" cy="1092862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47177" y="524470"/>
            <a:ext cx="5124258" cy="106097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38603" y="1662085"/>
            <a:ext cx="170652" cy="444709"/>
            <a:chOff x="938603" y="1662085"/>
            <a:chExt cx="170652" cy="444709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938603" y="1662085"/>
              <a:ext cx="170651" cy="170651"/>
              <a:chOff x="938603" y="1662085"/>
              <a:chExt cx="170651" cy="170651"/>
            </a:xfrm>
          </p:grpSpPr>
          <p:pic>
            <p:nvPicPr>
              <p:cNvPr id="6" name="Object 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938603" y="1662085"/>
                <a:ext cx="170651" cy="170651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938603" y="1936143"/>
              <a:ext cx="170651" cy="170651"/>
              <a:chOff x="938603" y="1936143"/>
              <a:chExt cx="170651" cy="170651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938603" y="1936143"/>
                <a:ext cx="170651" cy="170651"/>
              </a:xfrm>
              <a:prstGeom prst="rect">
                <a:avLst/>
              </a:prstGeom>
            </p:spPr>
          </p:pic>
        </p:grpSp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66221" y="1370164"/>
            <a:ext cx="4842762" cy="111874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058978" y="2206074"/>
            <a:ext cx="8825735" cy="7259322"/>
            <a:chOff x="9058978" y="2206074"/>
            <a:chExt cx="8825735" cy="725932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058978" y="2206074"/>
              <a:ext cx="8825735" cy="725932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2663524" y="371424"/>
            <a:ext cx="14408508" cy="1092862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47177" y="524470"/>
            <a:ext cx="5124258" cy="106097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38603" y="1662085"/>
            <a:ext cx="170652" cy="444709"/>
            <a:chOff x="938603" y="1662085"/>
            <a:chExt cx="170652" cy="444709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938603" y="1662085"/>
              <a:ext cx="170651" cy="170651"/>
              <a:chOff x="938603" y="1662085"/>
              <a:chExt cx="170651" cy="170651"/>
            </a:xfrm>
          </p:grpSpPr>
          <p:pic>
            <p:nvPicPr>
              <p:cNvPr id="6" name="Object 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938603" y="1662085"/>
                <a:ext cx="170651" cy="170651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938603" y="1936143"/>
              <a:ext cx="170651" cy="170651"/>
              <a:chOff x="938603" y="1936143"/>
              <a:chExt cx="170651" cy="170651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938603" y="1936143"/>
                <a:ext cx="170651" cy="170651"/>
              </a:xfrm>
              <a:prstGeom prst="rect">
                <a:avLst/>
              </a:prstGeom>
            </p:spPr>
          </p:pic>
        </p:grpSp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66221" y="1370164"/>
            <a:ext cx="4842762" cy="111874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415465" y="1461589"/>
            <a:ext cx="7850340" cy="8440345"/>
            <a:chOff x="9415465" y="1461589"/>
            <a:chExt cx="7850340" cy="844034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415465" y="1461589"/>
              <a:ext cx="7850340" cy="844034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2663524" y="2050103"/>
            <a:ext cx="14408508" cy="421390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47177" y="524470"/>
            <a:ext cx="5124258" cy="106097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38603" y="1662085"/>
            <a:ext cx="170652" cy="444709"/>
            <a:chOff x="938603" y="1662085"/>
            <a:chExt cx="170652" cy="444709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938603" y="1662085"/>
              <a:ext cx="170651" cy="170651"/>
              <a:chOff x="938603" y="1662085"/>
              <a:chExt cx="170651" cy="170651"/>
            </a:xfrm>
          </p:grpSpPr>
          <p:pic>
            <p:nvPicPr>
              <p:cNvPr id="6" name="Object 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938603" y="1662085"/>
                <a:ext cx="170651" cy="170651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938603" y="1936143"/>
              <a:ext cx="170651" cy="170651"/>
              <a:chOff x="938603" y="1936143"/>
              <a:chExt cx="170651" cy="170651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938603" y="1936143"/>
                <a:ext cx="170651" cy="170651"/>
              </a:xfrm>
              <a:prstGeom prst="rect">
                <a:avLst/>
              </a:prstGeom>
            </p:spPr>
          </p:pic>
        </p:grpSp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66221" y="1370164"/>
            <a:ext cx="3721409" cy="111874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120463" y="2205395"/>
            <a:ext cx="8440345" cy="6952734"/>
            <a:chOff x="9120463" y="2205395"/>
            <a:chExt cx="8440345" cy="695273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120463" y="2205395"/>
              <a:ext cx="8440345" cy="695273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2663524" y="2050103"/>
            <a:ext cx="14408508" cy="421390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47177" y="524470"/>
            <a:ext cx="5124258" cy="106097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38603" y="1662085"/>
            <a:ext cx="170652" cy="444709"/>
            <a:chOff x="938603" y="1662085"/>
            <a:chExt cx="170652" cy="444709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938603" y="1662085"/>
              <a:ext cx="170651" cy="170651"/>
              <a:chOff x="938603" y="1662085"/>
              <a:chExt cx="170651" cy="170651"/>
            </a:xfrm>
          </p:grpSpPr>
          <p:pic>
            <p:nvPicPr>
              <p:cNvPr id="6" name="Object 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938603" y="1662085"/>
                <a:ext cx="170651" cy="170651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938603" y="1936143"/>
              <a:ext cx="170651" cy="170651"/>
              <a:chOff x="938603" y="1936143"/>
              <a:chExt cx="170651" cy="170651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938603" y="1936143"/>
                <a:ext cx="170651" cy="170651"/>
              </a:xfrm>
              <a:prstGeom prst="rect">
                <a:avLst/>
              </a:prstGeom>
            </p:spPr>
          </p:pic>
        </p:grpSp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66221" y="1370164"/>
            <a:ext cx="5708200" cy="111874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465990" y="1461589"/>
            <a:ext cx="7749292" cy="8440345"/>
            <a:chOff x="9465990" y="1461589"/>
            <a:chExt cx="7749292" cy="844034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465990" y="1461589"/>
              <a:ext cx="7749292" cy="844034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2663524" y="1067320"/>
            <a:ext cx="14408508" cy="814503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47177" y="524470"/>
            <a:ext cx="5124258" cy="106097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38603" y="1662085"/>
            <a:ext cx="170652" cy="444709"/>
            <a:chOff x="938603" y="1662085"/>
            <a:chExt cx="170652" cy="444709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938603" y="1662085"/>
              <a:ext cx="170651" cy="170651"/>
              <a:chOff x="938603" y="1662085"/>
              <a:chExt cx="170651" cy="170651"/>
            </a:xfrm>
          </p:grpSpPr>
          <p:pic>
            <p:nvPicPr>
              <p:cNvPr id="6" name="Object 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938603" y="1662085"/>
                <a:ext cx="170651" cy="170651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938603" y="1936143"/>
              <a:ext cx="170651" cy="170651"/>
              <a:chOff x="938603" y="1936143"/>
              <a:chExt cx="170651" cy="170651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938603" y="1936143"/>
                <a:ext cx="170651" cy="170651"/>
              </a:xfrm>
              <a:prstGeom prst="rect">
                <a:avLst/>
              </a:prstGeom>
            </p:spPr>
          </p:pic>
        </p:grpSp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66221" y="1370164"/>
            <a:ext cx="5147514" cy="111874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280995" y="3103580"/>
            <a:ext cx="10119280" cy="4548320"/>
            <a:chOff x="8280995" y="3103580"/>
            <a:chExt cx="10119280" cy="454832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280995" y="3103580"/>
              <a:ext cx="10119280" cy="454832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2663524" y="2377698"/>
            <a:ext cx="14408508" cy="290352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47177" y="524470"/>
            <a:ext cx="5124258" cy="106097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38603" y="1662085"/>
            <a:ext cx="170652" cy="444709"/>
            <a:chOff x="938603" y="1662085"/>
            <a:chExt cx="170652" cy="444709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938603" y="1662085"/>
              <a:ext cx="170651" cy="170651"/>
              <a:chOff x="938603" y="1662085"/>
              <a:chExt cx="170651" cy="170651"/>
            </a:xfrm>
          </p:grpSpPr>
          <p:pic>
            <p:nvPicPr>
              <p:cNvPr id="6" name="Object 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938603" y="1662085"/>
                <a:ext cx="170651" cy="170651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938603" y="1936143"/>
              <a:ext cx="170651" cy="170651"/>
              <a:chOff x="938603" y="1936143"/>
              <a:chExt cx="170651" cy="170651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938603" y="1936143"/>
                <a:ext cx="170651" cy="170651"/>
              </a:xfrm>
              <a:prstGeom prst="rect">
                <a:avLst/>
              </a:prstGeom>
            </p:spPr>
          </p:pic>
        </p:grpSp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66221" y="1370164"/>
            <a:ext cx="6573724" cy="111874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280995" y="2338793"/>
            <a:ext cx="10119280" cy="6077893"/>
            <a:chOff x="8280995" y="2338793"/>
            <a:chExt cx="10119280" cy="607789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280995" y="2338793"/>
              <a:ext cx="10119280" cy="607789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2663524" y="2050103"/>
            <a:ext cx="14408508" cy="421390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47177" y="524470"/>
            <a:ext cx="5124258" cy="106097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38603" y="1662085"/>
            <a:ext cx="170652" cy="444709"/>
            <a:chOff x="938603" y="1662085"/>
            <a:chExt cx="170652" cy="444709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938603" y="1662085"/>
              <a:ext cx="170651" cy="170651"/>
              <a:chOff x="938603" y="1662085"/>
              <a:chExt cx="170651" cy="170651"/>
            </a:xfrm>
          </p:grpSpPr>
          <p:pic>
            <p:nvPicPr>
              <p:cNvPr id="6" name="Object 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938603" y="1662085"/>
                <a:ext cx="170651" cy="170651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938603" y="1936143"/>
              <a:ext cx="170651" cy="170651"/>
              <a:chOff x="938603" y="1936143"/>
              <a:chExt cx="170651" cy="170651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938603" y="1936143"/>
                <a:ext cx="170651" cy="170651"/>
              </a:xfrm>
              <a:prstGeom prst="rect">
                <a:avLst/>
              </a:prstGeom>
            </p:spPr>
          </p:pic>
        </p:grpSp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66221" y="1370164"/>
            <a:ext cx="5147514" cy="111874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280995" y="669112"/>
            <a:ext cx="10119280" cy="9417255"/>
            <a:chOff x="8280995" y="669112"/>
            <a:chExt cx="10119280" cy="941725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280995" y="669112"/>
              <a:ext cx="10119280" cy="941725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47177" y="524470"/>
            <a:ext cx="3734743" cy="106097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030245" y="4882999"/>
            <a:ext cx="170652" cy="444709"/>
            <a:chOff x="5030245" y="4882999"/>
            <a:chExt cx="170652" cy="444709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5030245" y="4882999"/>
              <a:ext cx="170651" cy="170651"/>
              <a:chOff x="5030245" y="4882999"/>
              <a:chExt cx="170651" cy="170651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5030245" y="4882999"/>
                <a:ext cx="170651" cy="170651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5030245" y="5157057"/>
              <a:ext cx="170651" cy="170651"/>
              <a:chOff x="5030245" y="5157057"/>
              <a:chExt cx="170651" cy="170651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5030245" y="5157057"/>
                <a:ext cx="170651" cy="170651"/>
              </a:xfrm>
              <a:prstGeom prst="rect">
                <a:avLst/>
              </a:prstGeom>
            </p:spPr>
          </p:pic>
        </p:grpSp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272350" y="4491049"/>
            <a:ext cx="7958817" cy="1375864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47177" y="524470"/>
            <a:ext cx="7275009" cy="106097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38603" y="1662085"/>
            <a:ext cx="170652" cy="444709"/>
            <a:chOff x="938603" y="1662085"/>
            <a:chExt cx="170652" cy="444709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938603" y="1662085"/>
              <a:ext cx="170651" cy="170651"/>
              <a:chOff x="938603" y="1662085"/>
              <a:chExt cx="170651" cy="170651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38603" y="1662085"/>
                <a:ext cx="170651" cy="170651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938603" y="1936143"/>
              <a:ext cx="170651" cy="170651"/>
              <a:chOff x="938603" y="1936143"/>
              <a:chExt cx="170651" cy="170651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938603" y="1936143"/>
                <a:ext cx="170651" cy="170651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1033453" y="4359905"/>
            <a:ext cx="327735" cy="327735"/>
            <a:chOff x="1033453" y="4359905"/>
            <a:chExt cx="327735" cy="32773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33453" y="4359905"/>
              <a:ext cx="327735" cy="327735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20241" y="4257049"/>
            <a:ext cx="4650595" cy="60570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023929" y="5464667"/>
            <a:ext cx="327735" cy="327735"/>
            <a:chOff x="1023929" y="5464667"/>
            <a:chExt cx="327735" cy="32773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23929" y="5464667"/>
              <a:ext cx="327735" cy="327735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610718" y="5361811"/>
            <a:ext cx="13317529" cy="967595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038215" y="6779166"/>
            <a:ext cx="327735" cy="327735"/>
            <a:chOff x="1038215" y="6779166"/>
            <a:chExt cx="327735" cy="32773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38215" y="6779166"/>
              <a:ext cx="327735" cy="327735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625003" y="6661068"/>
            <a:ext cx="13257529" cy="945881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023929" y="8026785"/>
            <a:ext cx="327735" cy="327735"/>
            <a:chOff x="1023929" y="8026785"/>
            <a:chExt cx="327735" cy="32773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23929" y="8026785"/>
              <a:ext cx="327735" cy="327735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610715" y="7908687"/>
            <a:ext cx="7880995" cy="639986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023929" y="3235041"/>
            <a:ext cx="327735" cy="327735"/>
            <a:chOff x="1023929" y="3235041"/>
            <a:chExt cx="327735" cy="327735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23929" y="3235041"/>
              <a:ext cx="327735" cy="327735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610715" y="3132182"/>
            <a:ext cx="5510100" cy="6057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47177" y="524470"/>
            <a:ext cx="2687858" cy="110206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38603" y="1662085"/>
            <a:ext cx="170652" cy="444709"/>
            <a:chOff x="938603" y="1662085"/>
            <a:chExt cx="170652" cy="444709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938603" y="1662085"/>
              <a:ext cx="170651" cy="170651"/>
              <a:chOff x="938603" y="1662085"/>
              <a:chExt cx="170651" cy="170651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38603" y="1662085"/>
                <a:ext cx="170651" cy="170651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938603" y="1936143"/>
              <a:ext cx="170651" cy="170651"/>
              <a:chOff x="938603" y="1936143"/>
              <a:chExt cx="170651" cy="170651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938603" y="1936143"/>
                <a:ext cx="170651" cy="170651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1014405" y="3998001"/>
            <a:ext cx="327735" cy="327735"/>
            <a:chOff x="1014405" y="3998001"/>
            <a:chExt cx="327735" cy="32773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14405" y="3998001"/>
              <a:ext cx="327735" cy="327735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01192" y="3895144"/>
            <a:ext cx="12010976" cy="58512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023929" y="4864667"/>
            <a:ext cx="327735" cy="327735"/>
            <a:chOff x="1023929" y="4864667"/>
            <a:chExt cx="327735" cy="32773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23929" y="4864667"/>
              <a:ext cx="327735" cy="327735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610715" y="4771334"/>
            <a:ext cx="13016665" cy="585128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028691" y="5798213"/>
            <a:ext cx="327735" cy="327735"/>
            <a:chOff x="1028691" y="5798213"/>
            <a:chExt cx="327735" cy="32773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28691" y="5798213"/>
              <a:ext cx="327735" cy="327735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615477" y="5695354"/>
            <a:ext cx="10135823" cy="585128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023929" y="6712499"/>
            <a:ext cx="327735" cy="327735"/>
            <a:chOff x="1023929" y="6712499"/>
            <a:chExt cx="327735" cy="32773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23929" y="6712499"/>
              <a:ext cx="327735" cy="327735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610715" y="6609639"/>
            <a:ext cx="2918022" cy="585128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023929" y="3092184"/>
            <a:ext cx="327735" cy="327735"/>
            <a:chOff x="1023929" y="3092184"/>
            <a:chExt cx="327735" cy="327735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23929" y="3092184"/>
              <a:ext cx="327735" cy="327735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610715" y="2989325"/>
            <a:ext cx="10252595" cy="605700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023929" y="7626785"/>
            <a:ext cx="327735" cy="327735"/>
            <a:chOff x="1023929" y="7626785"/>
            <a:chExt cx="327735" cy="327735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23929" y="7626785"/>
              <a:ext cx="327735" cy="327735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610715" y="7523925"/>
            <a:ext cx="3037186" cy="548254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033453" y="8542498"/>
            <a:ext cx="327735" cy="327735"/>
            <a:chOff x="1033453" y="8542498"/>
            <a:chExt cx="327735" cy="327735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033453" y="8542498"/>
              <a:ext cx="327735" cy="327735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620239" y="8439639"/>
            <a:ext cx="9564118" cy="58512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47177" y="524470"/>
            <a:ext cx="3734743" cy="106097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38603" y="4865378"/>
            <a:ext cx="4006132" cy="10255"/>
            <a:chOff x="938603" y="4865378"/>
            <a:chExt cx="4006132" cy="1025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938603" y="4865378"/>
              <a:ext cx="4006132" cy="10255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95299" y="5104650"/>
            <a:ext cx="6735796" cy="428953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92890" y="4102860"/>
            <a:ext cx="3419205" cy="60570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38603" y="1846420"/>
            <a:ext cx="170652" cy="444709"/>
            <a:chOff x="938603" y="1846420"/>
            <a:chExt cx="170652" cy="444709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938603" y="1846420"/>
              <a:ext cx="170651" cy="170651"/>
              <a:chOff x="938603" y="1846420"/>
              <a:chExt cx="170651" cy="170651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38603" y="1846420"/>
                <a:ext cx="170651" cy="170651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938603" y="2120477"/>
              <a:ext cx="170651" cy="170651"/>
              <a:chOff x="938603" y="2120477"/>
              <a:chExt cx="170651" cy="170651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938603" y="2120477"/>
                <a:ext cx="170651" cy="170651"/>
              </a:xfrm>
              <a:prstGeom prst="rect">
                <a:avLst/>
              </a:prstGeom>
            </p:spPr>
          </p:pic>
        </p:grpSp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384929" y="4525715"/>
            <a:ext cx="3231844" cy="47998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8594482" y="1039942"/>
            <a:ext cx="7990409" cy="8674431"/>
            <a:chOff x="8594482" y="1039942"/>
            <a:chExt cx="7990409" cy="867443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594482" y="1039942"/>
              <a:ext cx="7990409" cy="8674431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80707" y="1454467"/>
            <a:ext cx="6221989" cy="137586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47177" y="524470"/>
            <a:ext cx="3734743" cy="106097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38603" y="4591402"/>
            <a:ext cx="4006132" cy="10255"/>
            <a:chOff x="938603" y="4591402"/>
            <a:chExt cx="4006132" cy="1025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938603" y="4591402"/>
              <a:ext cx="4006132" cy="10255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635839" y="1792044"/>
            <a:ext cx="6751034" cy="247260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92890" y="4861263"/>
            <a:ext cx="3419205" cy="60570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38603" y="1846420"/>
            <a:ext cx="170652" cy="444709"/>
            <a:chOff x="938603" y="1846420"/>
            <a:chExt cx="170652" cy="444709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938603" y="1846420"/>
              <a:ext cx="170651" cy="170651"/>
              <a:chOff x="938603" y="1846420"/>
              <a:chExt cx="170651" cy="170651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38603" y="1846420"/>
                <a:ext cx="170651" cy="170651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938603" y="2120477"/>
              <a:ext cx="170651" cy="170651"/>
              <a:chOff x="938603" y="2120477"/>
              <a:chExt cx="170651" cy="170651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938603" y="2120477"/>
                <a:ext cx="170651" cy="170651"/>
              </a:xfrm>
              <a:prstGeom prst="rect">
                <a:avLst/>
              </a:prstGeom>
            </p:spPr>
          </p:pic>
        </p:grpSp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80708" y="1454470"/>
            <a:ext cx="5544036" cy="137586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8266747" y="1894897"/>
            <a:ext cx="327735" cy="327735"/>
            <a:chOff x="8266747" y="1894897"/>
            <a:chExt cx="327735" cy="32773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266747" y="1894897"/>
              <a:ext cx="327735" cy="327735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853531" y="1792041"/>
            <a:ext cx="1031824" cy="549700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635744" y="5637663"/>
            <a:ext cx="6750881" cy="2495958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8266667" y="5752192"/>
            <a:ext cx="327735" cy="327735"/>
            <a:chOff x="8266667" y="5752192"/>
            <a:chExt cx="327735" cy="327735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266667" y="5752192"/>
              <a:ext cx="327735" cy="327735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853454" y="5649336"/>
            <a:ext cx="1012776" cy="5497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47177" y="524470"/>
            <a:ext cx="7237143" cy="106097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38603" y="2489836"/>
            <a:ext cx="4006132" cy="10255"/>
            <a:chOff x="938603" y="2489836"/>
            <a:chExt cx="4006132" cy="1025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938603" y="2489836"/>
              <a:ext cx="4006132" cy="10255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92890" y="1946363"/>
            <a:ext cx="1308681" cy="54970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655016" y="817588"/>
            <a:ext cx="170652" cy="444709"/>
            <a:chOff x="4655016" y="817588"/>
            <a:chExt cx="170652" cy="444709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4655016" y="817588"/>
              <a:ext cx="170651" cy="170651"/>
              <a:chOff x="4655016" y="817588"/>
              <a:chExt cx="170651" cy="170651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4655016" y="817588"/>
                <a:ext cx="170651" cy="170651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4655016" y="1091645"/>
              <a:ext cx="170651" cy="170651"/>
              <a:chOff x="4655016" y="1091645"/>
              <a:chExt cx="170651" cy="170651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655016" y="1091645"/>
                <a:ext cx="170651" cy="170651"/>
              </a:xfrm>
              <a:prstGeom prst="rect">
                <a:avLst/>
              </a:prstGeom>
            </p:spPr>
          </p:pic>
        </p:grpSp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676887" y="3344763"/>
            <a:ext cx="3231844" cy="47998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38603" y="2803318"/>
            <a:ext cx="7990409" cy="8674431"/>
            <a:chOff x="938603" y="2803318"/>
            <a:chExt cx="7990409" cy="867443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38603" y="2803318"/>
              <a:ext cx="7990409" cy="867443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200000" y="2489838"/>
            <a:ext cx="4006132" cy="10255"/>
            <a:chOff x="9200000" y="2489838"/>
            <a:chExt cx="4006132" cy="1025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0800000">
              <a:off x="9200000" y="2489838"/>
              <a:ext cx="4006132" cy="10255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154287" y="1946363"/>
            <a:ext cx="1327729" cy="549700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9264832" y="2774747"/>
            <a:ext cx="7990409" cy="8674431"/>
            <a:chOff x="9264832" y="2774747"/>
            <a:chExt cx="7990409" cy="8674431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264832" y="2774747"/>
              <a:ext cx="7990409" cy="867443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47177" y="524470"/>
            <a:ext cx="3563362" cy="106097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473525" y="817588"/>
            <a:ext cx="170652" cy="444709"/>
            <a:chOff x="4473525" y="817588"/>
            <a:chExt cx="170652" cy="444709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4473525" y="817588"/>
              <a:ext cx="170651" cy="170651"/>
              <a:chOff x="4473525" y="817588"/>
              <a:chExt cx="170651" cy="170651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4473525" y="817588"/>
                <a:ext cx="170651" cy="170651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4473526" y="1091645"/>
              <a:ext cx="170651" cy="170651"/>
              <a:chOff x="4473526" y="1091645"/>
              <a:chExt cx="170651" cy="170651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4473526" y="1091645"/>
                <a:ext cx="170651" cy="170651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938603" y="1471743"/>
            <a:ext cx="16478540" cy="8490162"/>
            <a:chOff x="938603" y="1471743"/>
            <a:chExt cx="16478540" cy="849016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38603" y="1471743"/>
              <a:ext cx="16478540" cy="849016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123460" y="8580236"/>
            <a:ext cx="2922778" cy="2922778"/>
            <a:chOff x="15123460" y="8580236"/>
            <a:chExt cx="2922778" cy="292277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123460" y="8580236"/>
              <a:ext cx="2922778" cy="292277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2700791" y="-1120755"/>
            <a:ext cx="14408508" cy="1462260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47177" y="524470"/>
            <a:ext cx="5124258" cy="106097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38603" y="1662085"/>
            <a:ext cx="170652" cy="444709"/>
            <a:chOff x="938603" y="1662085"/>
            <a:chExt cx="170652" cy="444709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938603" y="1662085"/>
              <a:ext cx="170651" cy="170651"/>
              <a:chOff x="938603" y="1662085"/>
              <a:chExt cx="170651" cy="170651"/>
            </a:xfrm>
          </p:grpSpPr>
          <p:pic>
            <p:nvPicPr>
              <p:cNvPr id="6" name="Object 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938603" y="1662085"/>
                <a:ext cx="170651" cy="170651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938603" y="1936143"/>
              <a:ext cx="170651" cy="170651"/>
              <a:chOff x="938603" y="1936143"/>
              <a:chExt cx="170651" cy="170651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938603" y="1936143"/>
                <a:ext cx="170651" cy="170651"/>
              </a:xfrm>
              <a:prstGeom prst="rect">
                <a:avLst/>
              </a:prstGeom>
            </p:spPr>
          </p:pic>
        </p:grpSp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66221" y="1370163"/>
            <a:ext cx="1422381" cy="109017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790476" y="615896"/>
            <a:ext cx="7045714" cy="9878095"/>
            <a:chOff x="9790476" y="615896"/>
            <a:chExt cx="7045714" cy="987809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790476" y="615896"/>
              <a:ext cx="7045714" cy="987809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2700791" y="-723651"/>
            <a:ext cx="14408508" cy="1303419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47177" y="524470"/>
            <a:ext cx="5124258" cy="106097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38603" y="1662085"/>
            <a:ext cx="170652" cy="444709"/>
            <a:chOff x="938603" y="1662085"/>
            <a:chExt cx="170652" cy="444709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938603" y="1662085"/>
              <a:ext cx="170651" cy="170651"/>
              <a:chOff x="938603" y="1662085"/>
              <a:chExt cx="170651" cy="170651"/>
            </a:xfrm>
          </p:grpSpPr>
          <p:pic>
            <p:nvPicPr>
              <p:cNvPr id="6" name="Object 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938603" y="1662085"/>
                <a:ext cx="170651" cy="170651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938603" y="1936143"/>
              <a:ext cx="170651" cy="170651"/>
              <a:chOff x="938603" y="1936143"/>
              <a:chExt cx="170651" cy="170651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938603" y="1936143"/>
                <a:ext cx="170651" cy="170651"/>
              </a:xfrm>
              <a:prstGeom prst="rect">
                <a:avLst/>
              </a:prstGeom>
            </p:spPr>
          </p:pic>
        </p:grpSp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66222" y="1370164"/>
            <a:ext cx="1964771" cy="108064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856729" y="2638318"/>
            <a:ext cx="7045714" cy="6310253"/>
            <a:chOff x="9856729" y="2638318"/>
            <a:chExt cx="7045714" cy="631025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856729" y="2638318"/>
              <a:ext cx="7045714" cy="631025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28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29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2022-08-29T11:19:46Z</dcterms:created>
  <dcterms:modified xsi:type="dcterms:W3CDTF">2022-08-29T11:19:46Z</dcterms:modified>
</cp:coreProperties>
</file>